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70182" autoAdjust="0"/>
  </p:normalViewPr>
  <p:slideViewPr>
    <p:cSldViewPr snapToGrid="0">
      <p:cViewPr varScale="1">
        <p:scale>
          <a:sx n="52" d="100"/>
          <a:sy n="52" d="100"/>
        </p:scale>
        <p:origin x="13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25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161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141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4858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75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96975"/>
            <a:ext cx="10972800" cy="58261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Behavior Implementation Plan</a:t>
            </a:r>
            <a:b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 b="1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 b="1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Student Name</a:t>
            </a:r>
            <a:b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Institutional Affiliation</a:t>
            </a:r>
            <a:b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Course Name and Number</a:t>
            </a:r>
            <a:b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Instructor's Name</a:t>
            </a:r>
            <a:b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Assignment Due Date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73430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/>
            </a:r>
            <a:b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Data Collection Graphics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/>
            </a:r>
            <a:br>
              <a:rPr lang="en-US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endParaRPr lang="en-US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52500"/>
            <a:ext cx="6525491" cy="4953000"/>
          </a:xfrm>
        </p:spPr>
      </p:pic>
      <p:sp>
        <p:nvSpPr>
          <p:cNvPr id="7" name="TextBox 6"/>
          <p:cNvSpPr txBox="1"/>
          <p:nvPr/>
        </p:nvSpPr>
        <p:spPr>
          <a:xfrm>
            <a:off x="7495309" y="1177637"/>
            <a:ext cx="32281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image alongside shows students carrying out data collection in the field. They use the data to make the implementation of behavioral change plan.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Students Analyzing Data</a:t>
            </a:r>
            <a:endParaRPr lang="en-US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9" y="1634836"/>
            <a:ext cx="5597237" cy="4492914"/>
          </a:xfrm>
        </p:spPr>
        <p:txBody>
          <a:bodyPr/>
          <a:lstStyle/>
          <a:p>
            <a:pPr marL="0" indent="0">
              <a:buNone/>
            </a:pPr>
            <a:endParaRPr lang="en-US" sz="36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34836"/>
            <a:ext cx="5597236" cy="42949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48600" y="2050473"/>
            <a:ext cx="32904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image alongside shows students carrying out data analysis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Students Studying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635" y="773430"/>
            <a:ext cx="5036185" cy="497586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latin typeface="Times New Roman" panose="02020603050405020304" charset="0"/>
                <a:cs typeface="Times New Roman" panose="02020603050405020304" charset="0"/>
              </a:rPr>
              <a:t>The alongside image shows students studying in implementation of the set behavioral change plan.</a:t>
            </a:r>
            <a:endParaRPr lang="en-US" sz="3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510" y="983674"/>
            <a:ext cx="5694218" cy="53028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582613"/>
          </a:xfrm>
        </p:spPr>
        <p:txBody>
          <a:bodyPr/>
          <a:lstStyle/>
          <a:p>
            <a:pPr algn="ctr"/>
            <a:r>
              <a:rPr lang="en-US" b="1" dirty="0" smtClean="0"/>
              <a:t>Evaluating Results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83920"/>
            <a:ext cx="6580908" cy="4953000"/>
          </a:xfrm>
        </p:spPr>
        <p:txBody>
          <a:bodyPr/>
          <a:lstStyle/>
          <a:p>
            <a:pPr marL="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figure alongside shows a student evaluating results upon performing well in an examination.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08" y="883920"/>
            <a:ext cx="4656081" cy="52120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55" y="190817"/>
            <a:ext cx="10972800" cy="582613"/>
          </a:xfrm>
        </p:spPr>
        <p:txBody>
          <a:bodyPr/>
          <a:lstStyle/>
          <a:p>
            <a:pPr algn="ctr"/>
            <a:r>
              <a:rPr lang="en-US" b="1" dirty="0" smtClean="0"/>
              <a:t>Celebrating Results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135" y="773430"/>
            <a:ext cx="4780915" cy="4953000"/>
          </a:xfrm>
        </p:spPr>
        <p:txBody>
          <a:bodyPr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figure alongside shows students celebrating results after successful examination.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0" y="1047750"/>
            <a:ext cx="6819900" cy="4762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87</Words>
  <Application>Microsoft Office PowerPoint</Application>
  <PresentationFormat>Widescreen</PresentationFormat>
  <Paragraphs>13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SimSun</vt:lpstr>
      <vt:lpstr>Arial</vt:lpstr>
      <vt:lpstr>Calibri</vt:lpstr>
      <vt:lpstr>Times New Roman</vt:lpstr>
      <vt:lpstr>Green Color</vt:lpstr>
      <vt:lpstr>        Behavior Implementation Plan    Student Name Institutional Affiliation Course Name and Number Instructor's Name Assignment Due Date</vt:lpstr>
      <vt:lpstr> Data Collection Graphics </vt:lpstr>
      <vt:lpstr>Students Analyzing Data</vt:lpstr>
      <vt:lpstr>Students Studying</vt:lpstr>
      <vt:lpstr>Evaluating Results</vt:lpstr>
      <vt:lpstr>Celebrating Results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Defunding the Police a bad idea  Student Name Institutional Affiliation Course Name and Number Instructor's Name Assignment Due Date</dc:title>
  <dc:creator>HP</dc:creator>
  <cp:lastModifiedBy>Lenovo</cp:lastModifiedBy>
  <cp:revision>29</cp:revision>
  <dcterms:created xsi:type="dcterms:W3CDTF">2021-01-30T20:59:00Z</dcterms:created>
  <dcterms:modified xsi:type="dcterms:W3CDTF">2021-05-03T16:57:35Z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1033-11.2.0.9967</vt:lpwstr>
  </property>
</Properties>
</file>